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2" r:id="rId4"/>
    <p:sldId id="281" r:id="rId5"/>
    <p:sldId id="266" r:id="rId6"/>
    <p:sldId id="267" r:id="rId7"/>
    <p:sldId id="265" r:id="rId8"/>
    <p:sldId id="280" r:id="rId9"/>
    <p:sldId id="283" r:id="rId10"/>
    <p:sldId id="260" r:id="rId11"/>
    <p:sldId id="268" r:id="rId12"/>
    <p:sldId id="273" r:id="rId13"/>
    <p:sldId id="274" r:id="rId14"/>
    <p:sldId id="262" r:id="rId15"/>
    <p:sldId id="263" r:id="rId16"/>
    <p:sldId id="270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77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29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73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79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8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37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83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30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07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34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46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DBAF-C758-41F0-A632-AF4C2FA52BA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7583-5B63-4EDC-8B90-0F2AF9D6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6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AEA99-6918-9CC2-1039-4FA490AA7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Caso 2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31641C-BB15-895E-BBF1-8A9EB09BF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Gentilmente compartilhado pela equipe de Patologia da Faculdade de Medicina de Ribeirão Preto (FMRP)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1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07B12D-1E14-06CC-1E02-BB39644E3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441"/>
            <a:ext cx="9144000" cy="55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99C56B-9D08-3B53-DA16-D3C3F00B1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1871" cy="62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910E5E-4583-87A6-5A6A-226E8DB0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179" y="591457"/>
            <a:ext cx="5415703" cy="541570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7DDDE30-F1B4-1943-7FE2-5C91DE7F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840"/>
            <a:ext cx="4911331" cy="49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9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64D1D39-7E78-512E-6B56-CBBD5C1F1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0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AE8D0B-6F95-50DE-440D-8A3CE8A0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884"/>
            <a:ext cx="9123701" cy="564605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170CBF-9E13-1F20-8EA2-82321E64DF0D}"/>
              </a:ext>
            </a:extLst>
          </p:cNvPr>
          <p:cNvSpPr txBox="1"/>
          <p:nvPr/>
        </p:nvSpPr>
        <p:spPr>
          <a:xfrm>
            <a:off x="1132114" y="312059"/>
            <a:ext cx="492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de outubro de 2020 – 1ª consulta</a:t>
            </a:r>
          </a:p>
        </p:txBody>
      </p:sp>
    </p:spTree>
    <p:extLst>
      <p:ext uri="{BB962C8B-B14F-4D97-AF65-F5344CB8AC3E}">
        <p14:creationId xmlns:p14="http://schemas.microsoft.com/office/powerpoint/2010/main" val="51165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FEA130F-9451-164D-30FF-3F475397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71"/>
            <a:ext cx="9214338" cy="57041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164C191-3B18-1254-7728-921CC7718E15}"/>
              </a:ext>
            </a:extLst>
          </p:cNvPr>
          <p:cNvSpPr txBox="1"/>
          <p:nvPr/>
        </p:nvSpPr>
        <p:spPr>
          <a:xfrm>
            <a:off x="1132114" y="312059"/>
            <a:ext cx="571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6 de novembro de 2021 – logo antes da 1ª cirurgia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8CB3CE-AF31-98F9-AFE4-34F342E68E1B}"/>
              </a:ext>
            </a:extLst>
          </p:cNvPr>
          <p:cNvSpPr txBox="1"/>
          <p:nvPr/>
        </p:nvSpPr>
        <p:spPr>
          <a:xfrm>
            <a:off x="1132114" y="312059"/>
            <a:ext cx="492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6 de novembro de 2021 </a:t>
            </a:r>
          </a:p>
        </p:txBody>
      </p:sp>
    </p:spTree>
    <p:extLst>
      <p:ext uri="{BB962C8B-B14F-4D97-AF65-F5344CB8AC3E}">
        <p14:creationId xmlns:p14="http://schemas.microsoft.com/office/powerpoint/2010/main" val="24845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2A6D7E-7235-0132-CEE6-601BB132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9" y="1059543"/>
            <a:ext cx="9090251" cy="59073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6F621B-8572-6F6A-0984-BCC2DF58B5CD}"/>
              </a:ext>
            </a:extLst>
          </p:cNvPr>
          <p:cNvSpPr txBox="1"/>
          <p:nvPr/>
        </p:nvSpPr>
        <p:spPr>
          <a:xfrm>
            <a:off x="1132114" y="312059"/>
            <a:ext cx="647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23 de junho de 2023 – 2ª cirurgia (material q foi pro NIH) </a:t>
            </a:r>
          </a:p>
        </p:txBody>
      </p:sp>
    </p:spTree>
    <p:extLst>
      <p:ext uri="{BB962C8B-B14F-4D97-AF65-F5344CB8AC3E}">
        <p14:creationId xmlns:p14="http://schemas.microsoft.com/office/powerpoint/2010/main" val="408155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7FBAD1-E105-322B-B2B2-4A9CC3D44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7" y="108302"/>
            <a:ext cx="9131944" cy="674969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74D16AD-2304-4C24-E4A1-4B9FC1329DE2}"/>
              </a:ext>
            </a:extLst>
          </p:cNvPr>
          <p:cNvSpPr txBox="1"/>
          <p:nvPr/>
        </p:nvSpPr>
        <p:spPr>
          <a:xfrm>
            <a:off x="1407887" y="1415145"/>
            <a:ext cx="763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31.10.2023 – última anotação antes do óbito que foi em 03.01.2024</a:t>
            </a:r>
          </a:p>
        </p:txBody>
      </p:sp>
    </p:spTree>
    <p:extLst>
      <p:ext uri="{BB962C8B-B14F-4D97-AF65-F5344CB8AC3E}">
        <p14:creationId xmlns:p14="http://schemas.microsoft.com/office/powerpoint/2010/main" val="31422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smtClean="0"/>
              <a:t>Dados</a:t>
            </a:r>
            <a:endParaRPr lang="en-US" altLang="en-US" smtClean="0"/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7</a:t>
            </a:r>
            <a:r>
              <a:rPr lang="pt-BR" altLang="en-US" dirty="0" smtClean="0"/>
              <a:t> anos 11 meses</a:t>
            </a:r>
            <a:endParaRPr lang="pt-BR" altLang="en-US" dirty="0" smtClean="0"/>
          </a:p>
          <a:p>
            <a:pPr eaLnBrk="1" hangingPunct="1"/>
            <a:r>
              <a:rPr lang="pt-BR" altLang="en-US" dirty="0" smtClean="0"/>
              <a:t>Tumor frontal esquerdo, recidivado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4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915240-7D74-3094-2BF3-584A9C6D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3F7D90-134B-D34B-AD6D-0636616E1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DA9074-0DA0-77EE-3CD8-C46B8144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407"/>
            <a:ext cx="9144000" cy="42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1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899D1F-82AE-5E1E-CF04-2C055BB5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707"/>
            <a:ext cx="9144000" cy="482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8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0F154D-62A2-E31B-9C6D-B0D57C8EE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185"/>
            <a:ext cx="9144000" cy="41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EF540C8-F093-6630-FC09-7AF570FE4C71}"/>
              </a:ext>
            </a:extLst>
          </p:cNvPr>
          <p:cNvSpPr txBox="1"/>
          <p:nvPr/>
        </p:nvSpPr>
        <p:spPr>
          <a:xfrm>
            <a:off x="304799" y="1031971"/>
            <a:ext cx="85924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IDADE DO PACIENTE NO EXAME: 7 ANOS 11 MESES 2 DIAS 15 HORAS 22 MINUTOS 33 SEGUNDOS</a:t>
            </a:r>
          </a:p>
          <a:p>
            <a:endParaRPr lang="pt-BR" dirty="0"/>
          </a:p>
          <a:p>
            <a:r>
              <a:rPr lang="pt-BR" dirty="0"/>
              <a:t>PESQUISA DE MUTACOES/FUSOES GENICAS - ONCOLOGIA PEDIATRICA  MATERIAL:SANGUE</a:t>
            </a:r>
          </a:p>
          <a:p>
            <a:r>
              <a:rPr lang="pt-BR" dirty="0"/>
              <a:t>ENTRADA:31/07/2023 11:20  DISPONIBILIZADO:11/09/2023 15:23  LIBERADO:21/09/2023 08:08</a:t>
            </a:r>
          </a:p>
          <a:p>
            <a:r>
              <a:rPr lang="pt-BR" dirty="0"/>
              <a:t>METODO: PCR OU RT-PCR / SEQUENCIAMENTO</a:t>
            </a:r>
          </a:p>
          <a:p>
            <a:endParaRPr lang="pt-BR" dirty="0"/>
          </a:p>
          <a:p>
            <a:r>
              <a:rPr lang="pt-BR" dirty="0"/>
              <a:t>ELEMENTO                              REFERENCIA    </a:t>
            </a:r>
          </a:p>
          <a:p>
            <a:r>
              <a:rPr lang="pt-BR" b="1" dirty="0"/>
              <a:t>TP53</a:t>
            </a:r>
            <a:r>
              <a:rPr lang="pt-BR" dirty="0"/>
              <a:t>  (</a:t>
            </a:r>
            <a:r>
              <a:rPr lang="pt-BR" dirty="0" err="1"/>
              <a:t>exons</a:t>
            </a:r>
            <a:r>
              <a:rPr lang="pt-BR" dirty="0"/>
              <a:t> 2 a 11)... Positivo      VN: NEGATIVO  </a:t>
            </a:r>
          </a:p>
          <a:p>
            <a:endParaRPr lang="pt-BR" dirty="0"/>
          </a:p>
          <a:p>
            <a:r>
              <a:rPr lang="pt-BR" dirty="0"/>
              <a:t>OBSERVACAO</a:t>
            </a:r>
          </a:p>
          <a:p>
            <a:r>
              <a:rPr lang="pt-BR" dirty="0"/>
              <a:t>Mutação em heterozigose </a:t>
            </a:r>
            <a:r>
              <a:rPr lang="pt-BR" dirty="0" err="1"/>
              <a:t>exons</a:t>
            </a:r>
            <a:r>
              <a:rPr lang="pt-BR" dirty="0"/>
              <a:t> 8/9 (R273H)</a:t>
            </a:r>
          </a:p>
        </p:txBody>
      </p:sp>
    </p:spTree>
    <p:extLst>
      <p:ext uri="{BB962C8B-B14F-4D97-AF65-F5344CB8AC3E}">
        <p14:creationId xmlns:p14="http://schemas.microsoft.com/office/powerpoint/2010/main" val="40434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91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139</Words>
  <Application>Microsoft Office PowerPoint</Application>
  <PresentationFormat>Apresentação na tela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Caso 2</vt:lpstr>
      <vt:lpstr>Dados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- Frasseto</dc:title>
  <dc:creator>renata paola ferraz souza</dc:creator>
  <cp:lastModifiedBy>Fernando Frassetto</cp:lastModifiedBy>
  <cp:revision>22</cp:revision>
  <dcterms:created xsi:type="dcterms:W3CDTF">2024-05-29T01:12:47Z</dcterms:created>
  <dcterms:modified xsi:type="dcterms:W3CDTF">2024-05-29T11:01:52Z</dcterms:modified>
</cp:coreProperties>
</file>